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261420" y="305628"/>
            <a:ext cx="841716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Arial Narrow" panose="020B060602020203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Arial Narrow" panose="020B0606020202030204" pitchFamily="34" charset="0"/>
              </a:rPr>
              <a:t>No se generaron gastos de representación</a:t>
            </a:r>
            <a:endParaRPr lang="es-ES" sz="3200" dirty="0">
              <a:latin typeface="Arial Narrow" panose="020B0606020202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324041"/>
            <a:ext cx="81203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A la fecha de conclusión del mes de </a:t>
            </a:r>
            <a:r>
              <a:rPr lang="es-E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DICIEMBRE de 2017</a:t>
            </a: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, no se generaron viáticos de personal del </a:t>
            </a:r>
          </a:p>
          <a:p>
            <a:pPr lvl="0" algn="ctr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A22D455-2843-4CAE-8516-B7669B0BAA46}"/>
              </a:ext>
            </a:extLst>
          </p:cNvPr>
          <p:cNvSpPr/>
          <p:nvPr/>
        </p:nvSpPr>
        <p:spPr>
          <a:xfrm>
            <a:off x="568333" y="5420766"/>
            <a:ext cx="8417169" cy="5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50" b="1" dirty="0">
                <a:latin typeface="Arial Narrow" panose="020B0606020202030204" pitchFamily="34" charset="0"/>
              </a:rPr>
              <a:t>Responsable degenerar la información:</a:t>
            </a:r>
            <a:r>
              <a:rPr lang="es-ES" sz="1050" dirty="0">
                <a:latin typeface="Arial Narrow" panose="020B0606020202030204" pitchFamily="34" charset="0"/>
              </a:rPr>
              <a:t> C.P. Silvia Gabriela Saucedo Muñoz, Directora de Recursos Financieros</a:t>
            </a:r>
          </a:p>
          <a:p>
            <a:pPr algn="r">
              <a:lnSpc>
                <a:spcPct val="150000"/>
              </a:lnSpc>
            </a:pPr>
            <a:r>
              <a:rPr lang="es-ES" sz="1050" b="1" dirty="0">
                <a:latin typeface="Arial Narrow" panose="020B0606020202030204" pitchFamily="34" charset="0"/>
              </a:rPr>
              <a:t>Fecha de actualización</a:t>
            </a:r>
            <a:r>
              <a:rPr lang="es-ES" sz="1050" dirty="0">
                <a:latin typeface="Arial Narrow" panose="020B0606020202030204" pitchFamily="34" charset="0"/>
              </a:rPr>
              <a:t>: 12 enero 2018</a:t>
            </a: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66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20</cp:revision>
  <dcterms:created xsi:type="dcterms:W3CDTF">2017-10-16T15:52:26Z</dcterms:created>
  <dcterms:modified xsi:type="dcterms:W3CDTF">2018-01-12T18:18:59Z</dcterms:modified>
</cp:coreProperties>
</file>